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3" r:id="rId2"/>
    <p:sldId id="265" r:id="rId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242" autoAdjust="0"/>
    <p:restoredTop sz="94302"/>
  </p:normalViewPr>
  <p:slideViewPr>
    <p:cSldViewPr snapToGrid="0">
      <p:cViewPr varScale="1">
        <p:scale>
          <a:sx n="101" d="100"/>
          <a:sy n="101" d="100"/>
        </p:scale>
        <p:origin x="2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1997FF-7E66-9D48-A821-43088B3F9E0B}" type="datetimeFigureOut">
              <a:rPr lang="en-PT" smtClean="0"/>
              <a:t>10/12/2026</a:t>
            </a:fld>
            <a:endParaRPr lang="en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CC702-616D-E142-8DAE-FC4B1844DEE9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854317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552DD5-3E74-FE71-ABBE-8E30F29964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17DFE40-BCA4-FEF7-C745-F5F0AE4CE4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3CCE63E-65AE-8179-BD1E-1BCB5F2AA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B043-3FC9-4428-B985-09FBFAEB117E}" type="datetimeFigureOut">
              <a:rPr lang="pt-PT" smtClean="0"/>
              <a:t>12/10/2026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72E7C31-768B-0A4C-9736-F14917A0A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7D1C251-3338-C2ED-200B-0B6933D3B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C16D-F7CA-4C45-8672-F9EDC7F9063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02582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12E2DB-2058-D98B-0BCD-B37F0A1BE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60A3DFE-5CC5-C25D-F597-824D4A3014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DC7FB6F-434F-886F-7A94-AB23590E5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B043-3FC9-4428-B985-09FBFAEB117E}" type="datetimeFigureOut">
              <a:rPr lang="pt-PT" smtClean="0"/>
              <a:t>12/10/2026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4850BC9-809D-6A09-438E-24D89410C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382C173-93B0-4AD9-6D0B-DEA5CEED5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C16D-F7CA-4C45-8672-F9EDC7F9063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95063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2C789F-BB46-FB62-C2D2-53170EC74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BCBF0EB-EAD9-E33B-792D-806238A0A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5A347EE-7219-A6BC-20AD-3C8E1D06F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B043-3FC9-4428-B985-09FBFAEB117E}" type="datetimeFigureOut">
              <a:rPr lang="pt-PT" smtClean="0"/>
              <a:t>12/10/2026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A7C1902-82F6-2A3E-7AC1-5FAE30EB1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9FD9022-5E06-3422-663E-6AD7C9969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C16D-F7CA-4C45-8672-F9EDC7F9063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95086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F2C4FA-D98A-B63A-BF81-01C4C3340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A7BE24A-F6A8-B425-1C3B-2754F75E2C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6AF809F5-7EDF-F31F-F3D4-EDE5DFEB2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6CB962B-4351-7710-59BE-B034D6674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B043-3FC9-4428-B985-09FBFAEB117E}" type="datetimeFigureOut">
              <a:rPr lang="pt-PT" smtClean="0"/>
              <a:t>12/10/2026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D601C7C5-1171-8F39-4F8C-25D4C8FE5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8A8B16D-EB23-E13F-C3AA-AE3BE01A3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C16D-F7CA-4C45-8672-F9EDC7F9063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8790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959F73-F10D-EF06-B9DB-BF8BEC3CB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697A440E-25E3-AA19-9007-27A13FEE5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DEFAB6A-6964-C11F-BD7C-108EE4B39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EB985F5C-7CA3-BA6B-14D0-02922CA597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C1C5BBB6-6DE1-5319-8223-BC933CB2CB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FA4DBF55-61D0-7BEE-2167-664F4F551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B043-3FC9-4428-B985-09FBFAEB117E}" type="datetimeFigureOut">
              <a:rPr lang="pt-PT" smtClean="0"/>
              <a:t>12/10/2026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DEDE1B5C-D5C7-B1EF-4C66-C0802CF6F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3F083268-E4C5-56C0-1FB9-81A2EE0D1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C16D-F7CA-4C45-8672-F9EDC7F9063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9291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7577DC-3AB9-7B73-26DB-36FEFDBF1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969CD5F8-4092-327B-451B-92514D1C1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B043-3FC9-4428-B985-09FBFAEB117E}" type="datetimeFigureOut">
              <a:rPr lang="pt-PT" smtClean="0"/>
              <a:t>12/10/2026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4B7AA2EC-0EF7-FE37-EBD1-0F7F365F7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AC8B5ACD-AADA-1AF8-6C73-B0C76F75F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C16D-F7CA-4C45-8672-F9EDC7F9063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97657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E091E619-C1E9-F9C7-B111-7ABAF492B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B043-3FC9-4428-B985-09FBFAEB117E}" type="datetimeFigureOut">
              <a:rPr lang="pt-PT" smtClean="0"/>
              <a:t>12/10/2026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65271F71-9D7D-81AE-E832-2E412732F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400179F-316D-FD81-9B8C-675DBA06D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C16D-F7CA-4C45-8672-F9EDC7F9063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6209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8020B5-8666-DD9A-F0F1-09E4A6A1F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105A3DC-1F07-CFE5-71D8-6107BBD37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8662D7AB-392E-3B34-1B40-6164485B94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35841A5A-29D0-A3B5-E016-D1CC656B5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B043-3FC9-4428-B985-09FBFAEB117E}" type="datetimeFigureOut">
              <a:rPr lang="pt-PT" smtClean="0"/>
              <a:t>12/10/2026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06DDAD2-58CF-78C2-EC3C-1F8CA782D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247D2CF5-B677-46DA-BB60-6B97896ED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C16D-F7CA-4C45-8672-F9EDC7F9063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0966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AA3C08-3128-E7E4-A6BB-F0681DA5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BD05ED6-A2B8-6C22-EECD-EFD9ED562F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9371475-2795-7AB6-3502-E5601268BD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7FEA6A4-91B6-9A14-2A05-01D430BE7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B043-3FC9-4428-B985-09FBFAEB117E}" type="datetimeFigureOut">
              <a:rPr lang="pt-PT" smtClean="0"/>
              <a:t>12/10/2026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4D2F0D0D-3DFF-CF27-810A-7A036C88B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1D5104E-0705-9939-03A8-5552AEB83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C16D-F7CA-4C45-8672-F9EDC7F9063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8779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2D0E33-EB68-447B-60D7-5F841A10C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26668566-8B44-4AEF-A949-070154DE5C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81164F0-C678-4757-7651-882A550F5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B043-3FC9-4428-B985-09FBFAEB117E}" type="datetimeFigureOut">
              <a:rPr lang="pt-PT" smtClean="0"/>
              <a:t>12/10/2026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E6BCEE5-4702-7045-C304-29C587E86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6E70B38-A04A-E33D-F496-55FB7460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C16D-F7CA-4C45-8672-F9EDC7F9063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22543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3519770-A75F-4FF8-5BE5-6BFAE20471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70E6210D-08D9-211B-30CE-F53AAABD62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BCC1AA4-0CF7-E802-078B-DCD40531C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B043-3FC9-4428-B985-09FBFAEB117E}" type="datetimeFigureOut">
              <a:rPr lang="pt-PT" smtClean="0"/>
              <a:t>12/10/2026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F44ED39-2096-4069-5C0C-B204C7273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35E2C7B-89F7-41B2-A30C-881555E42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CC16D-F7CA-4C45-8672-F9EDC7F9063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6823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E871E4CE-8C2A-1F04-1643-0A2B6DD62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5A5A170-EC98-C9AD-1A1E-6574FC6B5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42B942F-18BA-25EE-661C-99A08D0369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6B043-3FC9-4428-B985-09FBFAEB117E}" type="datetimeFigureOut">
              <a:rPr lang="pt-PT" smtClean="0"/>
              <a:t>12/10/2026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368CC8C-D138-925F-55FC-F16F91BACE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845AEAE-822B-DAC6-2009-4371183B0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CC16D-F7CA-4C45-8672-F9EDC7F9063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95933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581D31-C7A7-0E4E-A945-AE028F3F7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A white and blue background with a yellow border&#10;&#10;AI-generated content may be incorrect.">
            <a:extLst>
              <a:ext uri="{FF2B5EF4-FFF2-40B4-BE49-F238E27FC236}">
                <a16:creationId xmlns:a16="http://schemas.microsoft.com/office/drawing/2014/main" id="{A5ECE45F-71A0-B7B8-0820-E14FBD1E1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273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81DED-3D88-ADB5-8A63-BD02477F2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1B8BDB4-ECFC-97A6-B851-CD66700E3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person in a blue shirt&#10;&#10;AI-generated content may be incorrect.">
            <a:extLst>
              <a:ext uri="{FF2B5EF4-FFF2-40B4-BE49-F238E27FC236}">
                <a16:creationId xmlns:a16="http://schemas.microsoft.com/office/drawing/2014/main" id="{7E48CB48-017F-FF66-2CF0-5DD6ED065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7280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0</Words>
  <Application>Microsoft Office PowerPoint</Application>
  <PresentationFormat>Ecrã Panorâmico</PresentationFormat>
  <Paragraphs>0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Luisa Marques</dc:creator>
  <cp:lastModifiedBy>Isabel Oliveira</cp:lastModifiedBy>
  <cp:revision>6</cp:revision>
  <dcterms:created xsi:type="dcterms:W3CDTF">2024-11-12T10:38:33Z</dcterms:created>
  <dcterms:modified xsi:type="dcterms:W3CDTF">2026-10-12T16:29:59Z</dcterms:modified>
</cp:coreProperties>
</file>